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>
        <p:scale>
          <a:sx n="90" d="100"/>
          <a:sy n="90" d="100"/>
        </p:scale>
        <p:origin x="87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96BD43-D9BB-1FE4-2633-D9115B2364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A9CBF5-D795-3CE8-6D1F-446D83CAE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47DCB3-7E8A-D3B0-1C7D-CBC99DDD6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173E8-3DF8-4D34-A39B-B0C9F5EBC2D1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64207C-4D67-1FE0-2B5B-1D5A2F6CA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5DEF46-4B4B-E59B-C347-BABA92458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A867-DB07-4BD6-9104-398BEC480E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8910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D987E3-6C09-15B6-682D-61EF0B772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0C70D26-34EF-7C26-C742-B6AEE875F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0ED402-D497-7BF6-5FA7-BF7A4DA85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173E8-3DF8-4D34-A39B-B0C9F5EBC2D1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E45292-17C2-E4A2-761F-EDF3370FC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2F0831-D090-713D-E94E-7018A6864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A867-DB07-4BD6-9104-398BEC480E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0393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86C192E-BA4D-AF1A-978C-E66DC31589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5B78D68-D183-CF80-6196-DAF90F3D22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7A230A-DFB2-23FF-455A-A1FB677A1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173E8-3DF8-4D34-A39B-B0C9F5EBC2D1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4AC776-122F-7C0D-67AF-FE8516527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B225F3-1E26-9663-6302-C0E737953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A867-DB07-4BD6-9104-398BEC480E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38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EFAD9B-8430-8222-2E6B-BACDA51FB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0FC1375-A6D2-26A7-F457-7B5F4BF94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ED8AD6-DE83-1A7E-F99D-84428BE8F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173E8-3DF8-4D34-A39B-B0C9F5EBC2D1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CA97FE-41E3-01ED-7241-2A6F41380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EFCDFD-1982-8916-3366-90E79E3F3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A867-DB07-4BD6-9104-398BEC480E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6879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D30B78-AF4D-F287-2C9C-652BB6CE4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84A08D4-A39C-CAED-1DA3-D7500E82C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DE80B2-89B0-6CB3-8B43-66B592B02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173E8-3DF8-4D34-A39B-B0C9F5EBC2D1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790D2A-70B5-E10C-FCBE-B95CB98F5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4F6869-1D69-E36D-AC02-1DD862AE8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A867-DB07-4BD6-9104-398BEC480E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068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75400F-AFCD-CF35-6081-F6BBF0A76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9A8800-F78D-039C-50F3-357610CE87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F0E8C11-D296-FA68-1D82-1034D87F77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E6C9159-CAF2-BBB7-5B12-F47B43E15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173E8-3DF8-4D34-A39B-B0C9F5EBC2D1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065890-E66E-0EF3-75D6-06C8F0C67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4EF6C24-D07C-1E63-CD3E-F156CEFDC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A867-DB07-4BD6-9104-398BEC480E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1641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E80D7B-F4D3-EAB3-AA05-724589771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D577B47-448F-4C73-BFE7-AF5A6045E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25D1F25-7ECF-8F6E-70B0-72462EFE5F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2AB0268-8633-606D-E5ED-FBD3B00326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E21C4DF-CF19-88A6-9236-7E6732A527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8F7AA95-6649-6395-4205-4F5EF1D1C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173E8-3DF8-4D34-A39B-B0C9F5EBC2D1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1EDE3C6-E74D-0751-5AA4-A51193BB4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22E52A9-8A53-E7E8-DAEF-AD163F520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A867-DB07-4BD6-9104-398BEC480E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092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62FD98-D5D2-1628-204C-F472E4E94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859A1F9-D058-2B8B-46FF-778F375F9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173E8-3DF8-4D34-A39B-B0C9F5EBC2D1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7D4F467-DF42-C919-D359-F73CE8514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CB046A9-19EC-2013-CA46-147050210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A867-DB07-4BD6-9104-398BEC480E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274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EE60A22-2080-02F6-EE84-572E4DADB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173E8-3DF8-4D34-A39B-B0C9F5EBC2D1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830185E-A755-6498-7B68-1D3928FA6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A265F4E-4261-C92E-3BD6-75D5741B6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A867-DB07-4BD6-9104-398BEC480E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620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2E5626-1698-C077-71B5-5CF3E815D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A3DF129-BCB8-934C-7AC2-4441A4D3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B8F943B-95DA-628B-1298-19BA7C56CD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46B31B-66A0-E413-E534-4597D8185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173E8-3DF8-4D34-A39B-B0C9F5EBC2D1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F9E1EF1-1D3E-3CB7-EF18-A6A293CDB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4B03824-7FF2-90C0-EFE2-6BBF89210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A867-DB07-4BD6-9104-398BEC480E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572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A293AA-AF8A-F1DF-98FE-0E33C054F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EC9DBE6-3382-4BD2-7F95-6B972FDFCB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3F9090E-3949-AC7A-E8A3-9D71367B9B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1DABAAD-E726-7AE4-2B53-5698C40BC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173E8-3DF8-4D34-A39B-B0C9F5EBC2D1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FAFF0D6-23E0-F7BA-6802-95E2A05FF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59E6FB-2897-6DAD-9ACE-478765148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A867-DB07-4BD6-9104-398BEC480E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5116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0285BC4-D248-85AB-A867-8CCF7599E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94DAECC-9C95-36F3-892E-D933F82C49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A12787-C27B-9EEB-6F2D-363A060B1F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173E8-3DF8-4D34-A39B-B0C9F5EBC2D1}" type="datetimeFigureOut">
              <a:rPr kumimoji="1" lang="ja-JP" altLang="en-US" smtClean="0"/>
              <a:t>2023/7/3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BC0D20-7988-B518-DBF2-6A46AA582B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81ADD7-EFF7-D663-63E8-44C08B7087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2A867-DB07-4BD6-9104-398BEC480E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917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6E7DB5D7-D053-6DFB-E7AD-82C448E354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4" r="6723"/>
          <a:stretch/>
        </p:blipFill>
        <p:spPr>
          <a:xfrm>
            <a:off x="7877061" y="3472983"/>
            <a:ext cx="4055532" cy="3428990"/>
          </a:xfrm>
          <a:prstGeom prst="rect">
            <a:avLst/>
          </a:prstGeom>
        </p:spPr>
      </p:pic>
      <p:pic>
        <p:nvPicPr>
          <p:cNvPr id="5" name="図 4" descr="テキスト&#10;&#10;自動的に生成された説明">
            <a:extLst>
              <a:ext uri="{FF2B5EF4-FFF2-40B4-BE49-F238E27FC236}">
                <a16:creationId xmlns:a16="http://schemas.microsoft.com/office/drawing/2014/main" id="{9D10A190-1D52-CAA1-8700-A109F82F349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52" r="2" b="2799"/>
          <a:stretch/>
        </p:blipFill>
        <p:spPr>
          <a:xfrm>
            <a:off x="8015231" y="242112"/>
            <a:ext cx="4055532" cy="3429000"/>
          </a:xfrm>
          <a:prstGeom prst="rect">
            <a:avLst/>
          </a:prstGeom>
        </p:spPr>
      </p:pic>
      <p:pic>
        <p:nvPicPr>
          <p:cNvPr id="9" name="図 8" descr="本棚に並んだ本&#10;&#10;自動的に生成された説明">
            <a:extLst>
              <a:ext uri="{FF2B5EF4-FFF2-40B4-BE49-F238E27FC236}">
                <a16:creationId xmlns:a16="http://schemas.microsoft.com/office/drawing/2014/main" id="{EDE29243-2BAB-2B3B-9FF3-1B7683CB2E3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8" r="2785"/>
          <a:stretch/>
        </p:blipFill>
        <p:spPr>
          <a:xfrm>
            <a:off x="-1" y="0"/>
            <a:ext cx="8153400" cy="6857990"/>
          </a:xfrm>
          <a:prstGeom prst="rect">
            <a:avLst/>
          </a:prstGeom>
        </p:spPr>
      </p:pic>
      <p:sp useBgFill="1">
        <p:nvSpPr>
          <p:cNvPr id="24" name="Rectangle 13">
            <a:extLst>
              <a:ext uri="{FF2B5EF4-FFF2-40B4-BE49-F238E27FC236}">
                <a16:creationId xmlns:a16="http://schemas.microsoft.com/office/drawing/2014/main" id="{8870DEF6-46A2-D4F8-8BE6-91165D93E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80579" y="1860919"/>
            <a:ext cx="4412066" cy="310864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6CB2AB3-CBFE-5D31-187D-CE19A2A30C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8888" y="2428874"/>
            <a:ext cx="3439292" cy="1441465"/>
          </a:xfrm>
        </p:spPr>
        <p:txBody>
          <a:bodyPr anchor="t">
            <a:normAutofit/>
          </a:bodyPr>
          <a:lstStyle/>
          <a:p>
            <a:pPr algn="l"/>
            <a:endParaRPr kumimoji="1" lang="ja-JP" altLang="en-US" sz="3600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07029F0-B5A4-2BF8-0EC4-E5521304D5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7173" y="4199213"/>
            <a:ext cx="3681007" cy="598548"/>
          </a:xfrm>
        </p:spPr>
        <p:txBody>
          <a:bodyPr anchor="ctr">
            <a:normAutofit/>
          </a:bodyPr>
          <a:lstStyle/>
          <a:p>
            <a:pPr algn="l"/>
            <a:endParaRPr kumimoji="1" lang="ja-JP" altLang="en-US" sz="1800"/>
          </a:p>
        </p:txBody>
      </p:sp>
      <p:cxnSp>
        <p:nvCxnSpPr>
          <p:cNvPr id="25" name="Straight Connector 15">
            <a:extLst>
              <a:ext uri="{FF2B5EF4-FFF2-40B4-BE49-F238E27FC236}">
                <a16:creationId xmlns:a16="http://schemas.microsoft.com/office/drawing/2014/main" id="{522632D6-DED9-FDEC-FD9F-09FF0A454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399815" y="403477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FD73763-DCF6-99D3-F64C-4C4B76631907}"/>
              </a:ext>
            </a:extLst>
          </p:cNvPr>
          <p:cNvSpPr/>
          <p:nvPr/>
        </p:nvSpPr>
        <p:spPr>
          <a:xfrm>
            <a:off x="-1" y="1799670"/>
            <a:ext cx="8153401" cy="3231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35737CA-AEE9-5A49-E751-E6D7E1FDD998}"/>
              </a:ext>
            </a:extLst>
          </p:cNvPr>
          <p:cNvSpPr txBox="1"/>
          <p:nvPr/>
        </p:nvSpPr>
        <p:spPr>
          <a:xfrm>
            <a:off x="259407" y="2230855"/>
            <a:ext cx="79513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三田メディアセンター</a:t>
            </a:r>
            <a:endParaRPr lang="en-US" altLang="ja-JP" sz="4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endParaRPr lang="en-US" altLang="ja-JP" sz="4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48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なんで日曜開館してないの？</a:t>
            </a:r>
            <a:endParaRPr kumimoji="1" lang="en-US" altLang="ja-JP" sz="48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1253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HGP創英角ﾎﾟｯﾌﾟ体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オツパタ タケル</dc:creator>
  <cp:lastModifiedBy>鈴木 廉</cp:lastModifiedBy>
  <cp:revision>2</cp:revision>
  <dcterms:created xsi:type="dcterms:W3CDTF">2023-07-03T13:11:13Z</dcterms:created>
  <dcterms:modified xsi:type="dcterms:W3CDTF">2023-07-03T13:25:00Z</dcterms:modified>
</cp:coreProperties>
</file>