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5" autoAdjust="0"/>
    <p:restoredTop sz="94660"/>
  </p:normalViewPr>
  <p:slideViewPr>
    <p:cSldViewPr snapToGrid="0">
      <p:cViewPr varScale="1">
        <p:scale>
          <a:sx n="53" d="100"/>
          <a:sy n="53" d="100"/>
        </p:scale>
        <p:origin x="43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E68072-8E9D-09AC-46C0-1C5C359A0D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DD41B53-34C3-E913-2319-585DB2F2FA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191D24-BC87-A87B-B2AE-63FAF0219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1A7D-A0D1-4856-AA54-6612572A6978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038585-161A-4668-81C9-D6B1F32C0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C9573B-0385-FB70-C0DE-94893F937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9694-9E58-4CD0-AAD0-B9AB99B07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756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B8F53D-121B-0F33-51A4-992B88FA8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B093E17-B496-998C-07E3-3778FFD4F6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48D650-1B0A-A7B2-C2AF-4697575AB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1A7D-A0D1-4856-AA54-6612572A6978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70D4BA5-BA18-8BDC-510A-AAA30BA90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F0A1AD-AE06-7E35-E6C3-08FA9701F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9694-9E58-4CD0-AAD0-B9AB99B07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1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BF519FE-63FB-CC8C-52D1-4E1128BAA7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793C01B-0547-16C1-F052-9511D9F99D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95841A-95E7-2A03-D830-E1A58F6C6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1A7D-A0D1-4856-AA54-6612572A6978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CE3478-60A0-6561-E2AB-2399C867E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05D158-3858-5EC4-9FEA-0D27E42F4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9694-9E58-4CD0-AAD0-B9AB99B07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48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065577-11A7-307C-72C9-0F22B722A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7FF329-435E-4BD0-B81C-937244F10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3D0C02-7BC7-BA50-ED14-89FD15F4B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1A7D-A0D1-4856-AA54-6612572A6978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A09D74-7A3E-5070-F239-3FAE62EA5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806CFB-4013-22EA-4EA7-11DA449EA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9694-9E58-4CD0-AAD0-B9AB99B07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89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6438D7-8155-E1A5-3ADF-8C8C227D3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028A26-374F-29E5-31DC-FC6BD0373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E8CEBD-DB8A-6304-7A5A-DF1309410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1A7D-A0D1-4856-AA54-6612572A6978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7B0118-3104-4DFA-7725-EC426095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3534EA-E620-9F38-491B-15EB722F1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9694-9E58-4CD0-AAD0-B9AB99B07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18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89750B-F754-B1C5-5F12-DEE19569D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C7630F-BADC-7308-B214-84B2D8AB9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2894964-5119-C048-A397-CD543DC32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39D4AA-FCB9-5C5F-8AA6-CBB2592B7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1A7D-A0D1-4856-AA54-6612572A6978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B13BF6B-DF16-9EF0-1B47-3DFC1CF16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8E13684-A0FE-0C72-1B35-50277D786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9694-9E58-4CD0-AAD0-B9AB99B07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850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E7C9D1-C0FB-009E-C7C4-E8229890E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C6D226D-89A8-BEF2-C5E9-7E45B736A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413C137-0CF8-8F8D-8768-2841BCA9ED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B7951D1-185D-721D-9E0C-C746A948AA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FBEBA98-EA0A-4F7C-2713-2AC9C8F0C3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A2D6130-C89D-D1ED-2526-6C2D64875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1A7D-A0D1-4856-AA54-6612572A6978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66A6AED-8F58-C7FF-C8E2-444613027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2E8F45E-F456-C9A7-714E-1AED90FA6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9694-9E58-4CD0-AAD0-B9AB99B07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05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CC14A0-FDF7-AC8C-EE2E-4361BB68D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13D2564-369F-8977-9C0A-EF2E545AB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1A7D-A0D1-4856-AA54-6612572A6978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7265422-F32B-1F31-33B9-28E7835C6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1738FBD-C972-284A-63B7-CF2EF44BB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9694-9E58-4CD0-AAD0-B9AB99B07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548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4D8FCC0-88A2-1FA3-F812-CDCB3EAC5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1A7D-A0D1-4856-AA54-6612572A6978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61D626C-4722-F839-2842-40B98BB36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AE34193-B6C6-9830-BAC4-639FAEB9B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9694-9E58-4CD0-AAD0-B9AB99B07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117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1A8669-7689-1A73-1BCF-3F6A6B0E4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0BCBEE-F4A8-4487-CF58-9A96113D2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82EF74-6BA8-BEB8-A985-CDCF73267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4C9960-821E-49AB-3FF2-6A5E3F1BB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1A7D-A0D1-4856-AA54-6612572A6978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5A635D-B31B-2A06-642A-5690852D9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10AA4CC-4ADF-6827-FD43-3EFDB158F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9694-9E58-4CD0-AAD0-B9AB99B07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689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691BF4-202F-F79B-1689-1EC30C388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8FB45E6-7052-70F6-2295-411981F651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F3B3B0E-2139-8B7B-DFE0-5F9C10D35D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0CD94E-7483-B936-C0A9-F930A784E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B1A7D-A0D1-4856-AA54-6612572A6978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A1FEAA9-A6DA-8DE0-2B9B-A4ECC832C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99E6338-EFDE-B9B1-50A4-A5AC01C5F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9694-9E58-4CD0-AAD0-B9AB99B07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915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4AA5855-B50B-A791-496B-1BC0125DD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D6C1C8-4461-A6B8-12F2-8C9339948C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4C24B4-7E53-16C9-76C6-EF631F715C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B1A7D-A0D1-4856-AA54-6612572A6978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1FB45C-FFC3-8B02-07F0-C77AA216C5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7ABE71-3CEF-62CB-C08B-64624DFF21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49694-9E58-4CD0-AAD0-B9AB99B07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63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1D2FA5-AEFD-49B5-A2B6-95E803D71B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F007A58-714D-2606-2CFC-655E65CA77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D33C3D8-8735-D172-910E-F9B0E2AB37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2363"/>
            <a:ext cx="6008757" cy="4505552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5202CA8-C4AD-8130-DD99-5EF118FD8C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9659" y="0"/>
            <a:ext cx="51423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11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優月 松岡</dc:creator>
  <cp:lastModifiedBy>優月 松岡</cp:lastModifiedBy>
  <cp:revision>1</cp:revision>
  <dcterms:created xsi:type="dcterms:W3CDTF">2023-02-07T06:44:15Z</dcterms:created>
  <dcterms:modified xsi:type="dcterms:W3CDTF">2023-02-07T06:44:15Z</dcterms:modified>
</cp:coreProperties>
</file>