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80"/>
    <a:srgbClr val="F07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13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31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73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15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0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8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77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42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40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03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468B-2A2C-47AA-995E-1A7561074864}" type="datetimeFigureOut">
              <a:rPr kumimoji="1" lang="ja-JP" altLang="en-US" smtClean="0"/>
              <a:t>2021/1/16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14-D57D-43A8-89D1-D165D4AE0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FE6D3B-15ED-4832-BFB8-BBB4A939C8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7A43028-BF2D-4CA5-9204-50BC3B0B0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9A0436-9D61-4A46-AAF6-C2B377D18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3D327E-C246-4EDA-8F3E-E22A94332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852"/>
            <a:ext cx="9144000" cy="51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水口 侑</dc:creator>
  <cp:lastModifiedBy>水口 侑</cp:lastModifiedBy>
  <cp:revision>1</cp:revision>
  <dcterms:created xsi:type="dcterms:W3CDTF">2021-01-16T07:07:10Z</dcterms:created>
  <dcterms:modified xsi:type="dcterms:W3CDTF">2021-01-16T07:08:58Z</dcterms:modified>
</cp:coreProperties>
</file>